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9" r:id="rId2"/>
    <p:sldId id="302" r:id="rId3"/>
    <p:sldId id="303" r:id="rId4"/>
    <p:sldId id="301" r:id="rId5"/>
    <p:sldId id="304" r:id="rId6"/>
    <p:sldId id="294" r:id="rId7"/>
    <p:sldId id="270" r:id="rId8"/>
    <p:sldId id="292" r:id="rId9"/>
    <p:sldId id="296" r:id="rId10"/>
    <p:sldId id="295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9D200-F11F-4CCF-9607-F4210230EBBF}" v="3" dt="2021-03-12T22:24:38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5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Wortzman" userId="f28ab72c354ddfd1" providerId="LiveId" clId="{5059D200-F11F-4CCF-9607-F4210230EBBF}"/>
    <pc:docChg chg="modSld">
      <pc:chgData name="Brett Wortzman" userId="f28ab72c354ddfd1" providerId="LiveId" clId="{5059D200-F11F-4CCF-9607-F4210230EBBF}" dt="2021-03-12T22:24:38.020" v="2" actId="1076"/>
      <pc:docMkLst>
        <pc:docMk/>
      </pc:docMkLst>
      <pc:sldChg chg="modSp">
        <pc:chgData name="Brett Wortzman" userId="f28ab72c354ddfd1" providerId="LiveId" clId="{5059D200-F11F-4CCF-9607-F4210230EBBF}" dt="2021-03-12T22:24:38.020" v="2" actId="1076"/>
        <pc:sldMkLst>
          <pc:docMk/>
          <pc:sldMk cId="682031247" sldId="299"/>
        </pc:sldMkLst>
        <pc:picChg chg="mod">
          <ac:chgData name="Brett Wortzman" userId="f28ab72c354ddfd1" providerId="LiveId" clId="{5059D200-F11F-4CCF-9607-F4210230EBBF}" dt="2021-03-12T22:24:36.391" v="1" actId="1076"/>
          <ac:picMkLst>
            <pc:docMk/>
            <pc:sldMk cId="682031247" sldId="299"/>
            <ac:picMk id="1034" creationId="{00000000-0000-0000-0000-000000000000}"/>
          </ac:picMkLst>
        </pc:picChg>
        <pc:picChg chg="mod">
          <ac:chgData name="Brett Wortzman" userId="f28ab72c354ddfd1" providerId="LiveId" clId="{5059D200-F11F-4CCF-9607-F4210230EBBF}" dt="2021-03-12T22:24:38.020" v="2" actId="1076"/>
          <ac:picMkLst>
            <pc:docMk/>
            <pc:sldMk cId="682031247" sldId="299"/>
            <ac:picMk id="1040" creationId="{00000000-0000-0000-0000-000000000000}"/>
          </ac:picMkLst>
        </pc:picChg>
      </pc:sldChg>
    </pc:docChg>
  </pc:docChgLst>
  <pc:docChgLst>
    <pc:chgData name="Brett Wortzman" userId="f28ab72c354ddfd1" providerId="LiveId" clId="{93A1AAF7-16DB-4BAF-A61F-7E0E19CC07C6}"/>
    <pc:docChg chg="modShowInfo">
      <pc:chgData name="Brett Wortzman" userId="f28ab72c354ddfd1" providerId="LiveId" clId="{93A1AAF7-16DB-4BAF-A61F-7E0E19CC07C6}" dt="2020-12-09T18:26:35.156" v="0" actId="2744"/>
      <pc:docMkLst>
        <pc:docMk/>
      </pc:docMkLst>
    </pc:docChg>
  </pc:docChgLst>
  <pc:docChgLst>
    <pc:chgData name="Brett Wortzman" userId="f28ab72c354ddfd1" providerId="LiveId" clId="{DA86B9C7-121B-4686-BC72-52B82F4CA2F1}"/>
    <pc:docChg chg="undo redo custSel addSld delSld modSld sldOrd modMainMaster addSection delSection">
      <pc:chgData name="Brett Wortzman" userId="f28ab72c354ddfd1" providerId="LiveId" clId="{DA86B9C7-121B-4686-BC72-52B82F4CA2F1}" dt="2020-12-09T06:50:22.710" v="3083" actId="1076"/>
      <pc:docMkLst>
        <pc:docMk/>
      </pc:docMkLst>
      <pc:sldChg chg="modSp del">
        <pc:chgData name="Brett Wortzman" userId="f28ab72c354ddfd1" providerId="LiveId" clId="{DA86B9C7-121B-4686-BC72-52B82F4CA2F1}" dt="2020-12-09T06:26:00.540" v="2984" actId="47"/>
        <pc:sldMkLst>
          <pc:docMk/>
          <pc:sldMk cId="4166411662" sldId="259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4166411662" sldId="259"/>
            <ac:spMk id="6" creationId="{00000000-0000-0000-0000-000000000000}"/>
          </ac:spMkLst>
        </pc:spChg>
      </pc:sldChg>
      <pc:sldChg chg="del">
        <pc:chgData name="Brett Wortzman" userId="f28ab72c354ddfd1" providerId="LiveId" clId="{DA86B9C7-121B-4686-BC72-52B82F4CA2F1}" dt="2020-12-09T01:35:42.255" v="2" actId="47"/>
        <pc:sldMkLst>
          <pc:docMk/>
          <pc:sldMk cId="3022609810" sldId="260"/>
        </pc:sldMkLst>
      </pc:sldChg>
      <pc:sldChg chg="modSp del">
        <pc:chgData name="Brett Wortzman" userId="f28ab72c354ddfd1" providerId="LiveId" clId="{DA86B9C7-121B-4686-BC72-52B82F4CA2F1}" dt="2020-12-09T02:06:23.075" v="1102" actId="47"/>
        <pc:sldMkLst>
          <pc:docMk/>
          <pc:sldMk cId="2978306132" sldId="261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978306132" sldId="261"/>
            <ac:spMk id="6" creationId="{00000000-0000-0000-0000-000000000000}"/>
          </ac:spMkLst>
        </pc:spChg>
      </pc:sldChg>
      <pc:sldChg chg="addSp modSp mod modAnim">
        <pc:chgData name="Brett Wortzman" userId="f28ab72c354ddfd1" providerId="LiveId" clId="{DA86B9C7-121B-4686-BC72-52B82F4CA2F1}" dt="2020-12-09T06:37:01.740" v="3080"/>
        <pc:sldMkLst>
          <pc:docMk/>
          <pc:sldMk cId="3686102758" sldId="262"/>
        </pc:sldMkLst>
        <pc:spChg chg="mod">
          <ac:chgData name="Brett Wortzman" userId="f28ab72c354ddfd1" providerId="LiveId" clId="{DA86B9C7-121B-4686-BC72-52B82F4CA2F1}" dt="2020-12-09T01:36:40.712" v="9" actId="20577"/>
          <ac:spMkLst>
            <pc:docMk/>
            <pc:sldMk cId="3686102758" sldId="262"/>
            <ac:spMk id="2" creationId="{00000000-0000-0000-0000-000000000000}"/>
          </ac:spMkLst>
        </pc:spChg>
        <pc:spChg chg="mod">
          <ac:chgData name="Brett Wortzman" userId="f28ab72c354ddfd1" providerId="LiveId" clId="{DA86B9C7-121B-4686-BC72-52B82F4CA2F1}" dt="2020-12-09T01:36:08.094" v="8"/>
          <ac:spMkLst>
            <pc:docMk/>
            <pc:sldMk cId="3686102758" sldId="262"/>
            <ac:spMk id="165" creationId="{42BFD1EF-E49D-484D-87A9-AECB3C4AE1CD}"/>
          </ac:spMkLst>
        </pc:spChg>
        <pc:picChg chg="mod">
          <ac:chgData name="Brett Wortzman" userId="f28ab72c354ddfd1" providerId="LiveId" clId="{DA86B9C7-121B-4686-BC72-52B82F4CA2F1}" dt="2020-12-09T06:35:41.536" v="3072" actId="1076"/>
          <ac:picMkLst>
            <pc:docMk/>
            <pc:sldMk cId="3686102758" sldId="262"/>
            <ac:picMk id="118" creationId="{C2702990-9A63-47FB-BF20-73EE74381490}"/>
          </ac:picMkLst>
        </pc:picChg>
        <pc:picChg chg="mod">
          <ac:chgData name="Brett Wortzman" userId="f28ab72c354ddfd1" providerId="LiveId" clId="{DA86B9C7-121B-4686-BC72-52B82F4CA2F1}" dt="2020-12-09T06:35:40.150" v="3071" actId="1076"/>
          <ac:picMkLst>
            <pc:docMk/>
            <pc:sldMk cId="3686102758" sldId="262"/>
            <ac:picMk id="120" creationId="{ED4BF9C5-CFB8-4BC4-929C-EF3D3282D310}"/>
          </ac:picMkLst>
        </pc:picChg>
        <pc:picChg chg="mod">
          <ac:chgData name="Brett Wortzman" userId="f28ab72c354ddfd1" providerId="LiveId" clId="{DA86B9C7-121B-4686-BC72-52B82F4CA2F1}" dt="2020-12-09T06:35:42.935" v="3073" actId="1076"/>
          <ac:picMkLst>
            <pc:docMk/>
            <pc:sldMk cId="3686102758" sldId="262"/>
            <ac:picMk id="138" creationId="{97F4DD97-BC0C-440B-8002-75403CE56423}"/>
          </ac:picMkLst>
        </pc:picChg>
        <pc:picChg chg="mod">
          <ac:chgData name="Brett Wortzman" userId="f28ab72c354ddfd1" providerId="LiveId" clId="{DA86B9C7-121B-4686-BC72-52B82F4CA2F1}" dt="2020-12-09T06:35:20.734" v="3060" actId="1076"/>
          <ac:picMkLst>
            <pc:docMk/>
            <pc:sldMk cId="3686102758" sldId="262"/>
            <ac:picMk id="154" creationId="{E6929EAA-A5D3-44F9-A7FE-7B4BA22001CC}"/>
          </ac:picMkLst>
        </pc:picChg>
        <pc:picChg chg="mod">
          <ac:chgData name="Brett Wortzman" userId="f28ab72c354ddfd1" providerId="LiveId" clId="{DA86B9C7-121B-4686-BC72-52B82F4CA2F1}" dt="2020-12-09T06:35:36.961" v="3069" actId="1076"/>
          <ac:picMkLst>
            <pc:docMk/>
            <pc:sldMk cId="3686102758" sldId="262"/>
            <ac:picMk id="156" creationId="{501A60E8-BDB5-40D8-8CDC-E452EE5E8ED0}"/>
          </ac:picMkLst>
        </pc:picChg>
        <pc:picChg chg="add mod">
          <ac:chgData name="Brett Wortzman" userId="f28ab72c354ddfd1" providerId="LiveId" clId="{DA86B9C7-121B-4686-BC72-52B82F4CA2F1}" dt="2020-12-09T06:35:44.614" v="3074" actId="1076"/>
          <ac:picMkLst>
            <pc:docMk/>
            <pc:sldMk cId="3686102758" sldId="262"/>
            <ac:picMk id="2050" creationId="{3E0DAFF0-5AFD-40EE-A28F-EB6AD74E3C67}"/>
          </ac:picMkLst>
        </pc:picChg>
      </pc:sldChg>
      <pc:sldChg chg="modSp mod">
        <pc:chgData name="Brett Wortzman" userId="f28ab72c354ddfd1" providerId="LiveId" clId="{DA86B9C7-121B-4686-BC72-52B82F4CA2F1}" dt="2020-12-09T02:01:29.281" v="480" actId="20577"/>
        <pc:sldMkLst>
          <pc:docMk/>
          <pc:sldMk cId="1788542617" sldId="263"/>
        </pc:sldMkLst>
        <pc:spChg chg="mod">
          <ac:chgData name="Brett Wortzman" userId="f28ab72c354ddfd1" providerId="LiveId" clId="{DA86B9C7-121B-4686-BC72-52B82F4CA2F1}" dt="2020-12-09T02:01:29.281" v="480" actId="20577"/>
          <ac:spMkLst>
            <pc:docMk/>
            <pc:sldMk cId="1788542617" sldId="263"/>
            <ac:spMk id="3" creationId="{00000000-0000-0000-0000-000000000000}"/>
          </ac:spMkLst>
        </pc:spChg>
        <pc:spChg chg="mod">
          <ac:chgData name="Brett Wortzman" userId="f28ab72c354ddfd1" providerId="LiveId" clId="{DA86B9C7-121B-4686-BC72-52B82F4CA2F1}" dt="2020-12-09T01:36:08.094" v="8"/>
          <ac:spMkLst>
            <pc:docMk/>
            <pc:sldMk cId="1788542617" sldId="263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6:26:06.895" v="2985" actId="47"/>
        <pc:sldMkLst>
          <pc:docMk/>
          <pc:sldMk cId="2749055539" sldId="264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749055539" sldId="264"/>
            <ac:spMk id="6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52:20.094" v="21" actId="47"/>
        <pc:sldMkLst>
          <pc:docMk/>
          <pc:sldMk cId="679503231" sldId="266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679503231" sldId="266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19.503" v="19" actId="47"/>
        <pc:sldMkLst>
          <pc:docMk/>
          <pc:sldMk cId="1878354257" sldId="267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878354257" sldId="267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19.926" v="1101" actId="47"/>
        <pc:sldMkLst>
          <pc:docMk/>
          <pc:sldMk cId="2465391820" sldId="268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465391820" sldId="268"/>
            <ac:spMk id="6" creationId="{00000000-0000-0000-0000-000000000000}"/>
          </ac:spMkLst>
        </pc:spChg>
      </pc:sldChg>
      <pc:sldChg chg="modSp">
        <pc:chgData name="Brett Wortzman" userId="f28ab72c354ddfd1" providerId="LiveId" clId="{DA86B9C7-121B-4686-BC72-52B82F4CA2F1}" dt="2020-12-09T01:36:08.094" v="8"/>
        <pc:sldMkLst>
          <pc:docMk/>
          <pc:sldMk cId="1833118265" sldId="270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833118265" sldId="270"/>
            <ac:spMk id="5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33.214" v="1103" actId="47"/>
        <pc:sldMkLst>
          <pc:docMk/>
          <pc:sldMk cId="2557432226" sldId="271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557432226" sldId="271"/>
            <ac:spMk id="2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3669850256" sldId="274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669850256" sldId="274"/>
            <ac:spMk id="6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1891491794" sldId="275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891491794" sldId="275"/>
            <ac:spMk id="5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3221906582" sldId="276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221906582" sldId="276"/>
            <ac:spMk id="5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2684589503" sldId="277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684589503" sldId="277"/>
            <ac:spMk id="5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1217475205" sldId="278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217475205" sldId="278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1045564644" sldId="279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045564644" sldId="279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3145354487" sldId="280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145354487" sldId="280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451204887" sldId="281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451204887" sldId="281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36.257" v="1104" actId="47"/>
        <pc:sldMkLst>
          <pc:docMk/>
          <pc:sldMk cId="3375051889" sldId="282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375051889" sldId="282"/>
            <ac:spMk id="6" creationId="{00000000-0000-0000-0000-000000000000}"/>
          </ac:spMkLst>
        </pc:spChg>
      </pc:sldChg>
      <pc:sldChg chg="modSp del mod">
        <pc:chgData name="Brett Wortzman" userId="f28ab72c354ddfd1" providerId="LiveId" clId="{DA86B9C7-121B-4686-BC72-52B82F4CA2F1}" dt="2020-12-09T02:06:55.169" v="1105" actId="47"/>
        <pc:sldMkLst>
          <pc:docMk/>
          <pc:sldMk cId="3883691999" sldId="283"/>
        </pc:sldMkLst>
        <pc:spChg chg="mod">
          <ac:chgData name="Brett Wortzman" userId="f28ab72c354ddfd1" providerId="LiveId" clId="{DA86B9C7-121B-4686-BC72-52B82F4CA2F1}" dt="2020-12-09T01:34:51.286" v="1" actId="14100"/>
          <ac:spMkLst>
            <pc:docMk/>
            <pc:sldMk cId="3883691999" sldId="283"/>
            <ac:spMk id="3" creationId="{00000000-0000-0000-0000-000000000000}"/>
          </ac:spMkLst>
        </pc:spChg>
        <pc:spChg chg="mod">
          <ac:chgData name="Brett Wortzman" userId="f28ab72c354ddfd1" providerId="LiveId" clId="{DA86B9C7-121B-4686-BC72-52B82F4CA2F1}" dt="2020-12-09T01:36:08.094" v="8"/>
          <ac:spMkLst>
            <pc:docMk/>
            <pc:sldMk cId="3883691999" sldId="283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237504218" sldId="284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237504218" sldId="284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70982830" sldId="285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70982830" sldId="285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122513339" sldId="286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122513339" sldId="286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33584228" sldId="287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33584228" sldId="287"/>
            <ac:spMk id="4" creationId="{00000000-0000-0000-0000-000000000000}"/>
          </ac:spMkLst>
        </pc:spChg>
      </pc:sldChg>
      <pc:sldChg chg="modSp">
        <pc:chgData name="Brett Wortzman" userId="f28ab72c354ddfd1" providerId="LiveId" clId="{DA86B9C7-121B-4686-BC72-52B82F4CA2F1}" dt="2020-12-09T01:36:08.094" v="8"/>
        <pc:sldMkLst>
          <pc:docMk/>
          <pc:sldMk cId="849112719" sldId="288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849112719" sldId="288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701573479" sldId="289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701573479" sldId="289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33.214" v="1103" actId="47"/>
        <pc:sldMkLst>
          <pc:docMk/>
          <pc:sldMk cId="2842832870" sldId="291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842832870" sldId="291"/>
            <ac:spMk id="2" creationId="{00000000-0000-0000-0000-000000000000}"/>
          </ac:spMkLst>
        </pc:spChg>
      </pc:sldChg>
      <pc:sldChg chg="modSp">
        <pc:chgData name="Brett Wortzman" userId="f28ab72c354ddfd1" providerId="LiveId" clId="{DA86B9C7-121B-4686-BC72-52B82F4CA2F1}" dt="2020-12-09T01:36:08.094" v="8"/>
        <pc:sldMkLst>
          <pc:docMk/>
          <pc:sldMk cId="882689104" sldId="292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882689104" sldId="292"/>
            <ac:spMk id="2" creationId="{00000000-0000-0000-0000-000000000000}"/>
          </ac:spMkLst>
        </pc:spChg>
      </pc:sldChg>
      <pc:sldChg chg="addSp delSp modSp new mod modClrScheme chgLayout">
        <pc:chgData name="Brett Wortzman" userId="f28ab72c354ddfd1" providerId="LiveId" clId="{DA86B9C7-121B-4686-BC72-52B82F4CA2F1}" dt="2020-12-09T02:01:33.833" v="482" actId="6549"/>
        <pc:sldMkLst>
          <pc:docMk/>
          <pc:sldMk cId="1830896184" sldId="293"/>
        </pc:sldMkLst>
        <pc:spChg chg="mod ord">
          <ac:chgData name="Brett Wortzman" userId="f28ab72c354ddfd1" providerId="LiveId" clId="{DA86B9C7-121B-4686-BC72-52B82F4CA2F1}" dt="2020-12-09T01:53:12.101" v="131" actId="700"/>
          <ac:spMkLst>
            <pc:docMk/>
            <pc:sldMk cId="1830896184" sldId="293"/>
            <ac:spMk id="2" creationId="{0B292CB8-4E23-48BB-8D38-BEE98E800409}"/>
          </ac:spMkLst>
        </pc:spChg>
        <pc:spChg chg="mod ord">
          <ac:chgData name="Brett Wortzman" userId="f28ab72c354ddfd1" providerId="LiveId" clId="{DA86B9C7-121B-4686-BC72-52B82F4CA2F1}" dt="2020-12-09T01:56:16.735" v="365" actId="20577"/>
          <ac:spMkLst>
            <pc:docMk/>
            <pc:sldMk cId="1830896184" sldId="293"/>
            <ac:spMk id="3" creationId="{3EDD15CB-1F78-422D-9C32-D02DB8CA9B8E}"/>
          </ac:spMkLst>
        </pc:spChg>
        <pc:spChg chg="mod ord">
          <ac:chgData name="Brett Wortzman" userId="f28ab72c354ddfd1" providerId="LiveId" clId="{DA86B9C7-121B-4686-BC72-52B82F4CA2F1}" dt="2020-12-09T01:53:12.101" v="131" actId="700"/>
          <ac:spMkLst>
            <pc:docMk/>
            <pc:sldMk cId="1830896184" sldId="293"/>
            <ac:spMk id="4" creationId="{CDB8268F-1CD0-4D78-8F4C-5D703DE2CC98}"/>
          </ac:spMkLst>
        </pc:spChg>
        <pc:spChg chg="mod ord">
          <ac:chgData name="Brett Wortzman" userId="f28ab72c354ddfd1" providerId="LiveId" clId="{DA86B9C7-121B-4686-BC72-52B82F4CA2F1}" dt="2020-12-09T01:53:12.101" v="131" actId="700"/>
          <ac:spMkLst>
            <pc:docMk/>
            <pc:sldMk cId="1830896184" sldId="293"/>
            <ac:spMk id="5" creationId="{6EC8FD7B-087E-40A4-A6E2-FFD1AF991395}"/>
          </ac:spMkLst>
        </pc:spChg>
        <pc:spChg chg="add del mod ord">
          <ac:chgData name="Brett Wortzman" userId="f28ab72c354ddfd1" providerId="LiveId" clId="{DA86B9C7-121B-4686-BC72-52B82F4CA2F1}" dt="2020-12-09T01:53:12.101" v="131" actId="700"/>
          <ac:spMkLst>
            <pc:docMk/>
            <pc:sldMk cId="1830896184" sldId="293"/>
            <ac:spMk id="6" creationId="{CFF96E2F-4DCF-4410-862E-4B5782C0C8AA}"/>
          </ac:spMkLst>
        </pc:spChg>
        <pc:spChg chg="add mod">
          <ac:chgData name="Brett Wortzman" userId="f28ab72c354ddfd1" providerId="LiveId" clId="{DA86B9C7-121B-4686-BC72-52B82F4CA2F1}" dt="2020-12-09T02:01:33.833" v="482" actId="6549"/>
          <ac:spMkLst>
            <pc:docMk/>
            <pc:sldMk cId="1830896184" sldId="293"/>
            <ac:spMk id="7" creationId="{E81B4DCB-1665-4E22-ACB0-524203AD5A6E}"/>
          </ac:spMkLst>
        </pc:spChg>
      </pc:sldChg>
      <pc:sldChg chg="modSp new mod">
        <pc:chgData name="Brett Wortzman" userId="f28ab72c354ddfd1" providerId="LiveId" clId="{DA86B9C7-121B-4686-BC72-52B82F4CA2F1}" dt="2020-12-09T02:05:28.289" v="1100" actId="20577"/>
        <pc:sldMkLst>
          <pc:docMk/>
          <pc:sldMk cId="122567115" sldId="294"/>
        </pc:sldMkLst>
        <pc:spChg chg="mod">
          <ac:chgData name="Brett Wortzman" userId="f28ab72c354ddfd1" providerId="LiveId" clId="{DA86B9C7-121B-4686-BC72-52B82F4CA2F1}" dt="2020-12-09T02:00:54.978" v="387" actId="20577"/>
          <ac:spMkLst>
            <pc:docMk/>
            <pc:sldMk cId="122567115" sldId="294"/>
            <ac:spMk id="2" creationId="{CE695279-8427-42DA-8BE6-C780DD59567D}"/>
          </ac:spMkLst>
        </pc:spChg>
        <pc:spChg chg="mod">
          <ac:chgData name="Brett Wortzman" userId="f28ab72c354ddfd1" providerId="LiveId" clId="{DA86B9C7-121B-4686-BC72-52B82F4CA2F1}" dt="2020-12-09T02:05:28.289" v="1100" actId="20577"/>
          <ac:spMkLst>
            <pc:docMk/>
            <pc:sldMk cId="122567115" sldId="294"/>
            <ac:spMk id="3" creationId="{D4D7A508-A253-40F8-B3E8-DD700C6394F8}"/>
          </ac:spMkLst>
        </pc:spChg>
      </pc:sldChg>
      <pc:sldChg chg="addSp delSp modSp new mod">
        <pc:chgData name="Brett Wortzman" userId="f28ab72c354ddfd1" providerId="LiveId" clId="{DA86B9C7-121B-4686-BC72-52B82F4CA2F1}" dt="2020-12-09T02:26:45.950" v="1873" actId="14100"/>
        <pc:sldMkLst>
          <pc:docMk/>
          <pc:sldMk cId="229334162" sldId="295"/>
        </pc:sldMkLst>
        <pc:spChg chg="mod">
          <ac:chgData name="Brett Wortzman" userId="f28ab72c354ddfd1" providerId="LiveId" clId="{DA86B9C7-121B-4686-BC72-52B82F4CA2F1}" dt="2020-12-09T02:24:54.629" v="1729" actId="20577"/>
          <ac:spMkLst>
            <pc:docMk/>
            <pc:sldMk cId="229334162" sldId="295"/>
            <ac:spMk id="2" creationId="{DFDEA21F-15C8-4FE3-95EA-156DACFA0A73}"/>
          </ac:spMkLst>
        </pc:spChg>
        <pc:spChg chg="del">
          <ac:chgData name="Brett Wortzman" userId="f28ab72c354ddfd1" providerId="LiveId" clId="{DA86B9C7-121B-4686-BC72-52B82F4CA2F1}" dt="2020-12-09T02:10:03.203" v="1148" actId="3680"/>
          <ac:spMkLst>
            <pc:docMk/>
            <pc:sldMk cId="229334162" sldId="295"/>
            <ac:spMk id="3" creationId="{3041B262-4B58-496A-AFC6-34857074613E}"/>
          </ac:spMkLst>
        </pc:spChg>
        <pc:spChg chg="add mod">
          <ac:chgData name="Brett Wortzman" userId="f28ab72c354ddfd1" providerId="LiveId" clId="{DA86B9C7-121B-4686-BC72-52B82F4CA2F1}" dt="2020-12-09T02:24:58.100" v="1730" actId="1076"/>
          <ac:spMkLst>
            <pc:docMk/>
            <pc:sldMk cId="229334162" sldId="295"/>
            <ac:spMk id="7" creationId="{908D898E-7E5C-40CE-942E-165843DBE27C}"/>
          </ac:spMkLst>
        </pc:spChg>
        <pc:spChg chg="add mod">
          <ac:chgData name="Brett Wortzman" userId="f28ab72c354ddfd1" providerId="LiveId" clId="{DA86B9C7-121B-4686-BC72-52B82F4CA2F1}" dt="2020-12-09T02:26:38.335" v="1871" actId="1076"/>
          <ac:spMkLst>
            <pc:docMk/>
            <pc:sldMk cId="229334162" sldId="295"/>
            <ac:spMk id="8" creationId="{5160D297-F738-4AEC-9F2D-02C354B3687E}"/>
          </ac:spMkLst>
        </pc:spChg>
        <pc:graphicFrameChg chg="add mod ord modGraphic">
          <ac:chgData name="Brett Wortzman" userId="f28ab72c354ddfd1" providerId="LiveId" clId="{DA86B9C7-121B-4686-BC72-52B82F4CA2F1}" dt="2020-12-09T02:26:45.950" v="1873" actId="14100"/>
          <ac:graphicFrameMkLst>
            <pc:docMk/>
            <pc:sldMk cId="229334162" sldId="295"/>
            <ac:graphicFrameMk id="6" creationId="{95D050A1-F946-4181-AB7E-095D16669F7F}"/>
          </ac:graphicFrameMkLst>
        </pc:graphicFrameChg>
      </pc:sldChg>
      <pc:sldChg chg="modSp new mod ord">
        <pc:chgData name="Brett Wortzman" userId="f28ab72c354ddfd1" providerId="LiveId" clId="{DA86B9C7-121B-4686-BC72-52B82F4CA2F1}" dt="2020-12-09T06:25:50.701" v="2983"/>
        <pc:sldMkLst>
          <pc:docMk/>
          <pc:sldMk cId="2487733177" sldId="296"/>
        </pc:sldMkLst>
        <pc:spChg chg="mod">
          <ac:chgData name="Brett Wortzman" userId="f28ab72c354ddfd1" providerId="LiveId" clId="{DA86B9C7-121B-4686-BC72-52B82F4CA2F1}" dt="2020-12-09T02:26:01.263" v="1819" actId="20577"/>
          <ac:spMkLst>
            <pc:docMk/>
            <pc:sldMk cId="2487733177" sldId="296"/>
            <ac:spMk id="2" creationId="{4672D296-C7A7-44A2-8EB4-8E2E6683F304}"/>
          </ac:spMkLst>
        </pc:spChg>
        <pc:spChg chg="mod">
          <ac:chgData name="Brett Wortzman" userId="f28ab72c354ddfd1" providerId="LiveId" clId="{DA86B9C7-121B-4686-BC72-52B82F4CA2F1}" dt="2020-12-09T03:22:22.269" v="2365" actId="27636"/>
          <ac:spMkLst>
            <pc:docMk/>
            <pc:sldMk cId="2487733177" sldId="296"/>
            <ac:spMk id="3" creationId="{3F6332E9-B48A-4924-AB1C-05399E7B0074}"/>
          </ac:spMkLst>
        </pc:spChg>
      </pc:sldChg>
      <pc:sldChg chg="modSp new mod">
        <pc:chgData name="Brett Wortzman" userId="f28ab72c354ddfd1" providerId="LiveId" clId="{DA86B9C7-121B-4686-BC72-52B82F4CA2F1}" dt="2020-12-09T06:25:04.833" v="2981" actId="20577"/>
        <pc:sldMkLst>
          <pc:docMk/>
          <pc:sldMk cId="370723901" sldId="297"/>
        </pc:sldMkLst>
        <pc:spChg chg="mod">
          <ac:chgData name="Brett Wortzman" userId="f28ab72c354ddfd1" providerId="LiveId" clId="{DA86B9C7-121B-4686-BC72-52B82F4CA2F1}" dt="2020-12-09T05:55:55.838" v="2400" actId="20577"/>
          <ac:spMkLst>
            <pc:docMk/>
            <pc:sldMk cId="370723901" sldId="297"/>
            <ac:spMk id="2" creationId="{049C6D3C-2C0C-4879-B5D1-46982B31FC95}"/>
          </ac:spMkLst>
        </pc:spChg>
        <pc:spChg chg="mod">
          <ac:chgData name="Brett Wortzman" userId="f28ab72c354ddfd1" providerId="LiveId" clId="{DA86B9C7-121B-4686-BC72-52B82F4CA2F1}" dt="2020-12-09T06:25:04.833" v="2981" actId="20577"/>
          <ac:spMkLst>
            <pc:docMk/>
            <pc:sldMk cId="370723901" sldId="297"/>
            <ac:spMk id="3" creationId="{07CA290D-B2EC-425B-AA3F-C04F4AF8CAE3}"/>
          </ac:spMkLst>
        </pc:spChg>
      </pc:sldChg>
      <pc:sldChg chg="addSp delSp modSp new mod modClrScheme chgLayout">
        <pc:chgData name="Brett Wortzman" userId="f28ab72c354ddfd1" providerId="LiveId" clId="{DA86B9C7-121B-4686-BC72-52B82F4CA2F1}" dt="2020-12-09T06:50:22.710" v="3083" actId="1076"/>
        <pc:sldMkLst>
          <pc:docMk/>
          <pc:sldMk cId="249866622" sldId="298"/>
        </pc:sldMkLst>
        <pc:spChg chg="del mod ord">
          <ac:chgData name="Brett Wortzman" userId="f28ab72c354ddfd1" providerId="LiveId" clId="{DA86B9C7-121B-4686-BC72-52B82F4CA2F1}" dt="2020-12-09T06:26:16.551" v="2987" actId="700"/>
          <ac:spMkLst>
            <pc:docMk/>
            <pc:sldMk cId="249866622" sldId="298"/>
            <ac:spMk id="2" creationId="{714BCCC2-7569-4B25-A899-19EE9D487BB0}"/>
          </ac:spMkLst>
        </pc:spChg>
        <pc:spChg chg="del mod ord">
          <ac:chgData name="Brett Wortzman" userId="f28ab72c354ddfd1" providerId="LiveId" clId="{DA86B9C7-121B-4686-BC72-52B82F4CA2F1}" dt="2020-12-09T06:26:16.551" v="2987" actId="700"/>
          <ac:spMkLst>
            <pc:docMk/>
            <pc:sldMk cId="249866622" sldId="298"/>
            <ac:spMk id="3" creationId="{0DEE4C26-B578-4E30-A709-E32040518F73}"/>
          </ac:spMkLst>
        </pc:spChg>
        <pc:spChg chg="mod ord">
          <ac:chgData name="Brett Wortzman" userId="f28ab72c354ddfd1" providerId="LiveId" clId="{DA86B9C7-121B-4686-BC72-52B82F4CA2F1}" dt="2020-12-09T06:30:57.623" v="3009" actId="700"/>
          <ac:spMkLst>
            <pc:docMk/>
            <pc:sldMk cId="249866622" sldId="298"/>
            <ac:spMk id="4" creationId="{80FDB75A-D202-4FB3-B58C-1977A686C34C}"/>
          </ac:spMkLst>
        </pc:spChg>
        <pc:spChg chg="mod ord">
          <ac:chgData name="Brett Wortzman" userId="f28ab72c354ddfd1" providerId="LiveId" clId="{DA86B9C7-121B-4686-BC72-52B82F4CA2F1}" dt="2020-12-09T06:30:57.623" v="3009" actId="700"/>
          <ac:spMkLst>
            <pc:docMk/>
            <pc:sldMk cId="249866622" sldId="298"/>
            <ac:spMk id="5" creationId="{E7B65C32-6518-4F77-8A7E-D9EA59EED2D6}"/>
          </ac:spMkLst>
        </pc:spChg>
        <pc:spChg chg="add mod ord">
          <ac:chgData name="Brett Wortzman" userId="f28ab72c354ddfd1" providerId="LiveId" clId="{DA86B9C7-121B-4686-BC72-52B82F4CA2F1}" dt="2020-12-09T06:31:05.962" v="3013" actId="403"/>
          <ac:spMkLst>
            <pc:docMk/>
            <pc:sldMk cId="249866622" sldId="298"/>
            <ac:spMk id="6" creationId="{E161C397-8351-4B61-8315-37C0AF1DA00B}"/>
          </ac:spMkLst>
        </pc:spChg>
        <pc:spChg chg="add del mod ord">
          <ac:chgData name="Brett Wortzman" userId="f28ab72c354ddfd1" providerId="LiveId" clId="{DA86B9C7-121B-4686-BC72-52B82F4CA2F1}" dt="2020-12-09T06:30:52.240" v="3008" actId="700"/>
          <ac:spMkLst>
            <pc:docMk/>
            <pc:sldMk cId="249866622" sldId="298"/>
            <ac:spMk id="7" creationId="{997C77B4-9829-4083-B4F9-6C087AD84254}"/>
          </ac:spMkLst>
        </pc:spChg>
        <pc:spChg chg="add del mod ord">
          <ac:chgData name="Brett Wortzman" userId="f28ab72c354ddfd1" providerId="LiveId" clId="{DA86B9C7-121B-4686-BC72-52B82F4CA2F1}" dt="2020-12-09T06:30:57.623" v="3009" actId="700"/>
          <ac:spMkLst>
            <pc:docMk/>
            <pc:sldMk cId="249866622" sldId="298"/>
            <ac:spMk id="8" creationId="{69364675-8EE0-4AB9-8D80-FE3E080525C0}"/>
          </ac:spMkLst>
        </pc:spChg>
        <pc:picChg chg="add mod">
          <ac:chgData name="Brett Wortzman" userId="f28ab72c354ddfd1" providerId="LiveId" clId="{DA86B9C7-121B-4686-BC72-52B82F4CA2F1}" dt="2020-12-09T06:50:22.710" v="3083" actId="1076"/>
          <ac:picMkLst>
            <pc:docMk/>
            <pc:sldMk cId="249866622" sldId="298"/>
            <ac:picMk id="10" creationId="{B069672F-5453-46A4-AC26-9605BFCB934C}"/>
          </ac:picMkLst>
        </pc:picChg>
        <pc:picChg chg="add del mod">
          <ac:chgData name="Brett Wortzman" userId="f28ab72c354ddfd1" providerId="LiveId" clId="{DA86B9C7-121B-4686-BC72-52B82F4CA2F1}" dt="2020-12-09T06:33:15.783" v="3021" actId="21"/>
          <ac:picMkLst>
            <pc:docMk/>
            <pc:sldMk cId="249866622" sldId="298"/>
            <ac:picMk id="1026" creationId="{29DFB365-2232-4146-958F-8ACA8637D30F}"/>
          </ac:picMkLst>
        </pc:picChg>
      </pc:sldChg>
      <pc:sldChg chg="addSp delSp modSp new mod modClrScheme chgLayout">
        <pc:chgData name="Brett Wortzman" userId="f28ab72c354ddfd1" providerId="LiveId" clId="{DA86B9C7-121B-4686-BC72-52B82F4CA2F1}" dt="2020-12-09T06:33:40.154" v="3051" actId="403"/>
        <pc:sldMkLst>
          <pc:docMk/>
          <pc:sldMk cId="682031247" sldId="299"/>
        </pc:sldMkLst>
        <pc:spChg chg="del mod ord">
          <ac:chgData name="Brett Wortzman" userId="f28ab72c354ddfd1" providerId="LiveId" clId="{DA86B9C7-121B-4686-BC72-52B82F4CA2F1}" dt="2020-12-09T06:33:23.050" v="3022" actId="700"/>
          <ac:spMkLst>
            <pc:docMk/>
            <pc:sldMk cId="682031247" sldId="299"/>
            <ac:spMk id="2" creationId="{8B7535D7-9B9E-4040-A076-CB7EA86417FA}"/>
          </ac:spMkLst>
        </pc:spChg>
        <pc:spChg chg="del">
          <ac:chgData name="Brett Wortzman" userId="f28ab72c354ddfd1" providerId="LiveId" clId="{DA86B9C7-121B-4686-BC72-52B82F4CA2F1}" dt="2020-12-09T06:33:23.050" v="3022" actId="700"/>
          <ac:spMkLst>
            <pc:docMk/>
            <pc:sldMk cId="682031247" sldId="299"/>
            <ac:spMk id="3" creationId="{B96F1792-E429-4B5C-9800-6B8ECEC0810D}"/>
          </ac:spMkLst>
        </pc:spChg>
        <pc:spChg chg="mod ord">
          <ac:chgData name="Brett Wortzman" userId="f28ab72c354ddfd1" providerId="LiveId" clId="{DA86B9C7-121B-4686-BC72-52B82F4CA2F1}" dt="2020-12-09T06:33:23.050" v="3022" actId="700"/>
          <ac:spMkLst>
            <pc:docMk/>
            <pc:sldMk cId="682031247" sldId="299"/>
            <ac:spMk id="4" creationId="{64BB679B-EA78-443B-B79E-899A295FE74D}"/>
          </ac:spMkLst>
        </pc:spChg>
        <pc:spChg chg="mod ord">
          <ac:chgData name="Brett Wortzman" userId="f28ab72c354ddfd1" providerId="LiveId" clId="{DA86B9C7-121B-4686-BC72-52B82F4CA2F1}" dt="2020-12-09T06:33:23.050" v="3022" actId="700"/>
          <ac:spMkLst>
            <pc:docMk/>
            <pc:sldMk cId="682031247" sldId="299"/>
            <ac:spMk id="5" creationId="{0F32FE93-C643-432D-A6B8-94DCC635B742}"/>
          </ac:spMkLst>
        </pc:spChg>
        <pc:spChg chg="add mod ord">
          <ac:chgData name="Brett Wortzman" userId="f28ab72c354ddfd1" providerId="LiveId" clId="{DA86B9C7-121B-4686-BC72-52B82F4CA2F1}" dt="2020-12-09T06:33:40.154" v="3051" actId="403"/>
          <ac:spMkLst>
            <pc:docMk/>
            <pc:sldMk cId="682031247" sldId="299"/>
            <ac:spMk id="7" creationId="{46C04C22-469D-4C40-8055-C55674553FBB}"/>
          </ac:spMkLst>
        </pc:spChg>
        <pc:picChg chg="add del mod">
          <ac:chgData name="Brett Wortzman" userId="f28ab72c354ddfd1" providerId="LiveId" clId="{DA86B9C7-121B-4686-BC72-52B82F4CA2F1}" dt="2020-12-09T06:33:09.543" v="3019" actId="21"/>
          <ac:picMkLst>
            <pc:docMk/>
            <pc:sldMk cId="682031247" sldId="299"/>
            <ac:picMk id="6" creationId="{98F557F6-E486-48F6-BA0A-CE82E6AF8E23}"/>
          </ac:picMkLst>
        </pc:picChg>
        <pc:picChg chg="add mod">
          <ac:chgData name="Brett Wortzman" userId="f28ab72c354ddfd1" providerId="LiveId" clId="{DA86B9C7-121B-4686-BC72-52B82F4CA2F1}" dt="2020-12-09T06:33:23.807" v="3023"/>
          <ac:picMkLst>
            <pc:docMk/>
            <pc:sldMk cId="682031247" sldId="299"/>
            <ac:picMk id="8" creationId="{F6123059-259B-46D4-B729-73001E325124}"/>
          </ac:picMkLst>
        </pc:picChg>
      </pc:sldChg>
      <pc:sldChg chg="new del">
        <pc:chgData name="Brett Wortzman" userId="f28ab72c354ddfd1" providerId="LiveId" clId="{DA86B9C7-121B-4686-BC72-52B82F4CA2F1}" dt="2020-12-09T06:50:17.288" v="3082" actId="47"/>
        <pc:sldMkLst>
          <pc:docMk/>
          <pc:sldMk cId="3600590837" sldId="300"/>
        </pc:sldMkLst>
      </pc:sldChg>
      <pc:sldMasterChg chg="modSp modSldLayout">
        <pc:chgData name="Brett Wortzman" userId="f28ab72c354ddfd1" providerId="LiveId" clId="{DA86B9C7-121B-4686-BC72-52B82F4CA2F1}" dt="2020-12-09T01:36:08.094" v="8"/>
        <pc:sldMasterMkLst>
          <pc:docMk/>
          <pc:sldMasterMk cId="868790147" sldId="2147483648"/>
        </pc:sldMasterMkLst>
        <pc:spChg chg="mod">
          <ac:chgData name="Brett Wortzman" userId="f28ab72c354ddfd1" providerId="LiveId" clId="{DA86B9C7-121B-4686-BC72-52B82F4CA2F1}" dt="2020-12-09T01:36:08.094" v="8"/>
          <ac:spMkLst>
            <pc:docMk/>
            <pc:sldMasterMk cId="868790147" sldId="2147483648"/>
            <ac:spMk id="5" creationId="{00000000-0000-0000-0000-000000000000}"/>
          </ac:spMkLst>
        </pc:sp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332062484" sldId="2147483649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332062484" sldId="2147483649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1404900006" sldId="2147483650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1404900006" sldId="2147483650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1892350833" sldId="2147483651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1892350833" sldId="2147483651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1323554928" sldId="2147483652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1323554928" sldId="2147483652"/>
              <ac:spMk id="6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1683129939" sldId="2147483653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1683129939" sldId="2147483653"/>
              <ac:spMk id="8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3779679726" sldId="2147483654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3779679726" sldId="2147483654"/>
              <ac:spMk id="4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2197099289" sldId="2147483655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2197099289" sldId="2147483655"/>
              <ac:spMk id="3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4254472333" sldId="2147483656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4254472333" sldId="2147483656"/>
              <ac:spMk id="6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3344577005" sldId="2147483657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3344577005" sldId="2147483657"/>
              <ac:spMk id="6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2059852501" sldId="2147483658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2059852501" sldId="2147483658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2595239223" sldId="2147483659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2595239223" sldId="2147483659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D5DC-A4D2-43DE-AB18-3CC387A825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E4EB6-0454-427D-9FD8-1EB6793E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DE1-B6C4-44D8-8441-29EC675057ED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Wrap-Up - Winter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E4E5-9484-4D6D-91A6-A2117F2741E3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CB3-0E82-4267-981D-591DBBFC899B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8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3B9-2E10-483F-A954-84571B8548AA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Wrap-Up - Winter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5F3C-9FCE-4537-B116-028F59D92EE8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Wrap-Up - Winter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5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85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85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D8A7-B4C9-4967-85B2-293E7D5A3C7A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Wrap-Up - Winter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93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500577"/>
            <a:ext cx="5183188" cy="3597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546A-8A14-465B-A0E2-2752AF3EBFC0}" type="datetime1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Wrap-Up - Winter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19DC-0DC1-4D7A-B878-E3CD5E10E5CD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07C-2FA9-4470-84EF-9C2C5B9D898A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7BA4-3E60-43AF-9A32-C0126441F12A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6358-B175-4B79-B008-DF413C1296F8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7C505-D5FD-46D8-B0F4-99194C555ECC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Wrap-Up - Winter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666"/>
            <a:ext cx="12192000" cy="6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cs.washington.edu/courses/cse163/" TargetMode="External"/><Relationship Id="rId13" Type="http://schemas.openxmlformats.org/officeDocument/2006/relationships/hyperlink" Target="https://www.cs.washington.edu/academics/ugrad/current-students" TargetMode="External"/><Relationship Id="rId3" Type="http://schemas.openxmlformats.org/officeDocument/2006/relationships/hyperlink" Target="http://courses.cs.washington.edu/courses/cse351/" TargetMode="External"/><Relationship Id="rId7" Type="http://schemas.openxmlformats.org/officeDocument/2006/relationships/hyperlink" Target="https://courses.cs.washington.edu/courses/cse154/" TargetMode="External"/><Relationship Id="rId12" Type="http://schemas.openxmlformats.org/officeDocument/2006/relationships/hyperlink" Target="https://courses.cs.washington.edu/courses/cse416/" TargetMode="External"/><Relationship Id="rId2" Type="http://schemas.openxmlformats.org/officeDocument/2006/relationships/hyperlink" Target="http://courses.cs.washington.edu/courses/cse311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ourses.cs.washington.edu/courses/cse340/" TargetMode="External"/><Relationship Id="rId11" Type="http://schemas.openxmlformats.org/officeDocument/2006/relationships/hyperlink" Target="https://courses.cs.washington.edu/courses/cse374/" TargetMode="External"/><Relationship Id="rId5" Type="http://schemas.openxmlformats.org/officeDocument/2006/relationships/hyperlink" Target="http://courses.cs.washington.edu/courses/cse341/" TargetMode="External"/><Relationship Id="rId10" Type="http://schemas.openxmlformats.org/officeDocument/2006/relationships/hyperlink" Target="https://courses.cs.washington.edu/courses/cse373/" TargetMode="External"/><Relationship Id="rId4" Type="http://schemas.openxmlformats.org/officeDocument/2006/relationships/hyperlink" Target="http://courses.cs.washington.edu/courses/cse331/" TargetMode="External"/><Relationship Id="rId9" Type="http://schemas.openxmlformats.org/officeDocument/2006/relationships/hyperlink" Target="https://courses.cs.washington.edu/courses/cse180/" TargetMode="External"/><Relationship Id="rId14" Type="http://schemas.openxmlformats.org/officeDocument/2006/relationships/hyperlink" Target="https://www.cs.washington.edu/academics/ugrad/nonmajor-options/nonmajor-cours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425/" TargetMode="External"/><Relationship Id="rId2" Type="http://schemas.openxmlformats.org/officeDocument/2006/relationships/hyperlink" Target="https://github.com/karan/Projec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34" Type="http://schemas.openxmlformats.org/officeDocument/2006/relationships/image" Target="../media/image4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jp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eLdAGZu-VY&amp;list=PLTPQEx-31JXhosblxX6bQnCK_qy2No6uC&amp;index=14" TargetMode="External"/><Relationship Id="rId3" Type="http://schemas.openxmlformats.org/officeDocument/2006/relationships/hyperlink" Target="http://grail.cs.washington.edu/projects/nba_players/" TargetMode="External"/><Relationship Id="rId7" Type="http://schemas.openxmlformats.org/officeDocument/2006/relationships/hyperlink" Target="https://homes.cs.washington.edu/~mones/production.html" TargetMode="External"/><Relationship Id="rId2" Type="http://schemas.openxmlformats.org/officeDocument/2006/relationships/hyperlink" Target="https://www.youtube.com/watch?v=S7nL9IGWGq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EESvghKBUc&amp;list=PLTPQEx-31JXhosblxX6bQnCK_qy2No6uC&amp;index=3" TargetMode="External"/><Relationship Id="rId5" Type="http://schemas.openxmlformats.org/officeDocument/2006/relationships/hyperlink" Target="https://www.youtube.com/watch?v=h1NqpK4gDrM&amp;list=PLTPQEx-31JXhusD9twkKlguRlaQowh-Vw&amp;index=10" TargetMode="External"/><Relationship Id="rId4" Type="http://schemas.openxmlformats.org/officeDocument/2006/relationships/hyperlink" Target="https://www.youtube.com/watch?v=iMj9yz24gP8" TargetMode="External"/><Relationship Id="rId9" Type="http://schemas.openxmlformats.org/officeDocument/2006/relationships/hyperlink" Target="https://youtu.be/MTqUYFN5BbI?list=PLTPQEx-31JXhusD9twkKlguRlaQowh-Vw&amp;t=22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C04C22-469D-4C40-8055-C5567455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You Made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B679B-EA78-443B-B79E-899A295F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2FE93-C643-432D-A6B8-94DCC635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rock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25" y="1830800"/>
            <a:ext cx="2561499" cy="191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ll smith wow GIF by IF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40" y="4355720"/>
            <a:ext cx="2672585" cy="14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tw win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95" y="37495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y Work Is Done Reaction GIF by SpongeBob SquarePan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821" y="1618438"/>
            <a:ext cx="2581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at's all folks mic drop GIF by Kehlan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27719"/>
            <a:ext cx="234612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rena Williams Queen GIF by WT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1" y="86272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eil patrick harris success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2" y="4352044"/>
            <a:ext cx="2481036" cy="14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3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A21F-15C8-4FE3-95EA-156DACFA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Courses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Majors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95D050A1-F946-4181-AB7E-095D16669F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4448335"/>
              </p:ext>
            </p:extLst>
          </p:nvPr>
        </p:nvGraphicFramePr>
        <p:xfrm>
          <a:off x="839788" y="2505075"/>
          <a:ext cx="5157787" cy="276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94">
                  <a:extLst>
                    <a:ext uri="{9D8B030D-6E8A-4147-A177-3AD203B41FA5}">
                      <a16:colId xmlns:a16="http://schemas.microsoft.com/office/drawing/2014/main" val="3199634870"/>
                    </a:ext>
                  </a:extLst>
                </a:gridCol>
                <a:gridCol w="4243193">
                  <a:extLst>
                    <a:ext uri="{9D8B030D-6E8A-4147-A177-3AD203B41FA5}">
                      <a16:colId xmlns:a16="http://schemas.microsoft.com/office/drawing/2014/main" val="1070835094"/>
                    </a:ext>
                  </a:extLst>
                </a:gridCol>
              </a:tblGrid>
              <a:tr h="460453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Overview</a:t>
                      </a:r>
                    </a:p>
                  </a:txBody>
                  <a:tcPr marL="44850" marR="44850"/>
                </a:tc>
                <a:extLst>
                  <a:ext uri="{0D108BD9-81ED-4DB2-BD59-A6C34878D82A}">
                    <a16:rowId xmlns:a16="http://schemas.microsoft.com/office/drawing/2014/main" val="3930643686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CSE 311</a:t>
                      </a:r>
                      <a:endParaRPr lang="en-US" dirty="0"/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Mathematical</a:t>
                      </a:r>
                      <a:r>
                        <a:rPr lang="en-US" sz="1600" baseline="0" dirty="0"/>
                        <a:t> foundations</a:t>
                      </a:r>
                      <a:endParaRPr lang="en-US" sz="1600" dirty="0"/>
                    </a:p>
                  </a:txBody>
                  <a:tcPr marL="44850" marR="44850"/>
                </a:tc>
                <a:extLst>
                  <a:ext uri="{0D108BD9-81ED-4DB2-BD59-A6C34878D82A}">
                    <a16:rowId xmlns:a16="http://schemas.microsoft.com/office/drawing/2014/main" val="66862408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CSE 351</a:t>
                      </a:r>
                      <a:endParaRPr lang="en-US" dirty="0"/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Low-level computer organization/abstraction</a:t>
                      </a:r>
                    </a:p>
                  </a:txBody>
                  <a:tcPr marL="44850" marR="44850"/>
                </a:tc>
                <a:extLst>
                  <a:ext uri="{0D108BD9-81ED-4DB2-BD59-A6C34878D82A}">
                    <a16:rowId xmlns:a16="http://schemas.microsoft.com/office/drawing/2014/main" val="3533245931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CSE 331</a:t>
                      </a:r>
                      <a:endParaRPr lang="en-US" dirty="0"/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Software design/implementation</a:t>
                      </a:r>
                    </a:p>
                  </a:txBody>
                  <a:tcPr marL="44850" marR="44850"/>
                </a:tc>
                <a:extLst>
                  <a:ext uri="{0D108BD9-81ED-4DB2-BD59-A6C34878D82A}">
                    <a16:rowId xmlns:a16="http://schemas.microsoft.com/office/drawing/2014/main" val="223824432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CSE 341</a:t>
                      </a:r>
                      <a:endParaRPr lang="en-US" dirty="0"/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Programming</a:t>
                      </a:r>
                      <a:r>
                        <a:rPr lang="en-US" sz="1600" baseline="0" dirty="0"/>
                        <a:t> languages (!)</a:t>
                      </a:r>
                      <a:endParaRPr lang="en-US" sz="1600" dirty="0"/>
                    </a:p>
                  </a:txBody>
                  <a:tcPr marL="44850" marR="44850"/>
                </a:tc>
                <a:extLst>
                  <a:ext uri="{0D108BD9-81ED-4DB2-BD59-A6C34878D82A}">
                    <a16:rowId xmlns:a16="http://schemas.microsoft.com/office/drawing/2014/main" val="1540571485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CSE 340</a:t>
                      </a:r>
                      <a:endParaRPr lang="en-US" dirty="0"/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Interaction</a:t>
                      </a:r>
                      <a:r>
                        <a:rPr lang="en-US" sz="1600" baseline="0" dirty="0"/>
                        <a:t> programming</a:t>
                      </a:r>
                      <a:endParaRPr lang="en-US" sz="1600" dirty="0"/>
                    </a:p>
                  </a:txBody>
                  <a:tcPr marL="44850" marR="44850"/>
                </a:tc>
                <a:extLst>
                  <a:ext uri="{0D108BD9-81ED-4DB2-BD59-A6C34878D82A}">
                    <a16:rowId xmlns:a16="http://schemas.microsoft.com/office/drawing/2014/main" val="3504100161"/>
                  </a:ext>
                </a:extLst>
              </a:tr>
            </a:tbl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Non-majors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3E69-4F01-404C-87BC-0388FCC8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E520-33BD-47B3-9194-70DB7A12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D050A1-F946-4181-AB7E-095D16669F7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44781353"/>
              </p:ext>
            </p:extLst>
          </p:nvPr>
        </p:nvGraphicFramePr>
        <p:xfrm>
          <a:off x="6169024" y="2490871"/>
          <a:ext cx="5181600" cy="3223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817">
                  <a:extLst>
                    <a:ext uri="{9D8B030D-6E8A-4147-A177-3AD203B41FA5}">
                      <a16:colId xmlns:a16="http://schemas.microsoft.com/office/drawing/2014/main" val="3199634870"/>
                    </a:ext>
                  </a:extLst>
                </a:gridCol>
                <a:gridCol w="4262783">
                  <a:extLst>
                    <a:ext uri="{9D8B030D-6E8A-4147-A177-3AD203B41FA5}">
                      <a16:colId xmlns:a16="http://schemas.microsoft.com/office/drawing/2014/main" val="1070835094"/>
                    </a:ext>
                  </a:extLst>
                </a:gridCol>
              </a:tblGrid>
              <a:tr h="460453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Overview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3930643686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CSE 154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Intro.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to web programming (several languages)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66862408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CSE 163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Intermediate programming,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data analysis (Python)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3533245931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CSE 180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data science (Python)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23824432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CSE 373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structures and algorithms (non-majors)</a:t>
                      </a:r>
                      <a:endParaRPr lang="en-US" sz="1600" dirty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1540571485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1"/>
                        </a:rPr>
                        <a:t>CSE 374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Low-level programming and tools (C/C++)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3504100161"/>
                  </a:ext>
                </a:extLst>
              </a:tr>
              <a:tr h="460453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2"/>
                        </a:rPr>
                        <a:t>CSE 416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Intro. to Machine Learning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9801486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8D898E-7E5C-40CE-942E-165843DBE27C}"/>
              </a:ext>
            </a:extLst>
          </p:cNvPr>
          <p:cNvSpPr txBox="1"/>
          <p:nvPr/>
        </p:nvSpPr>
        <p:spPr>
          <a:xfrm>
            <a:off x="838199" y="5535737"/>
            <a:ext cx="1051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All offered Spring 2021</a:t>
            </a:r>
          </a:p>
          <a:p>
            <a:endParaRPr lang="en-US" sz="1200" i="1" dirty="0"/>
          </a:p>
          <a:p>
            <a:r>
              <a:rPr lang="en-US" sz="1200" i="1" dirty="0"/>
              <a:t>See: </a:t>
            </a:r>
            <a:r>
              <a:rPr lang="en-US" sz="1200" dirty="0">
                <a:hlinkClick r:id="rId13"/>
              </a:rPr>
              <a:t>https://www.cs.washington.edu/academics/ugrad/current-students</a:t>
            </a:r>
            <a:r>
              <a:rPr lang="en-US" sz="1200" dirty="0"/>
              <a:t> and </a:t>
            </a:r>
            <a:r>
              <a:rPr lang="en-US" sz="1200" dirty="0">
                <a:hlinkClick r:id="rId14"/>
              </a:rPr>
              <a:t>https://www.cs.washington.edu/academics/ugrad/nonmajor-options/nonmajor-courses</a:t>
            </a:r>
            <a:r>
              <a:rPr lang="en-US" sz="1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0D297-F738-4AEC-9F2D-02C354B3687E}"/>
              </a:ext>
            </a:extLst>
          </p:cNvPr>
          <p:cNvSpPr txBox="1"/>
          <p:nvPr/>
        </p:nvSpPr>
        <p:spPr>
          <a:xfrm>
            <a:off x="838199" y="1302405"/>
            <a:ext cx="891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or “What can I do next?”</a:t>
            </a:r>
          </a:p>
        </p:txBody>
      </p:sp>
    </p:spTree>
    <p:extLst>
      <p:ext uri="{BB962C8B-B14F-4D97-AF65-F5344CB8AC3E}">
        <p14:creationId xmlns:p14="http://schemas.microsoft.com/office/powerpoint/2010/main" val="22933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D3C-2C0C-4879-B5D1-46982B31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A290D-B2EC-425B-AA3F-C04F4AF8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can I get better at programming?</a:t>
            </a:r>
          </a:p>
          <a:p>
            <a:pPr lvl="1"/>
            <a:r>
              <a:rPr lang="en-US" dirty="0"/>
              <a:t>Practice!</a:t>
            </a:r>
          </a:p>
          <a:p>
            <a:r>
              <a:rPr lang="en-US" dirty="0"/>
              <a:t>How can I learn to X?</a:t>
            </a:r>
          </a:p>
          <a:p>
            <a:pPr lvl="1"/>
            <a:r>
              <a:rPr lang="en-US" dirty="0"/>
              <a:t>Search online, read books, look at examples</a:t>
            </a:r>
          </a:p>
          <a:p>
            <a:r>
              <a:rPr lang="en-US" dirty="0"/>
              <a:t>What should I work on next?</a:t>
            </a:r>
          </a:p>
          <a:p>
            <a:pPr lvl="1"/>
            <a:r>
              <a:rPr lang="en-US" dirty="0"/>
              <a:t>Anything you can think of! (</a:t>
            </a:r>
            <a:r>
              <a:rPr lang="en-US" dirty="0">
                <a:hlinkClick r:id="rId2"/>
              </a:rPr>
              <a:t>Here are some ideas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3"/>
              </a:rPr>
              <a:t>Beware</a:t>
            </a:r>
            <a:r>
              <a:rPr lang="en-US" dirty="0"/>
              <a:t>: it’s hard to tell what’s easy and what’s hard.</a:t>
            </a:r>
          </a:p>
          <a:p>
            <a:r>
              <a:rPr lang="en-US" dirty="0"/>
              <a:t>Should I learn another language? Which one?</a:t>
            </a:r>
          </a:p>
          <a:p>
            <a:pPr lvl="1"/>
            <a:r>
              <a:rPr lang="en-US" dirty="0"/>
              <a:t>That depends– what do you want to do?</a:t>
            </a:r>
          </a:p>
          <a:p>
            <a:r>
              <a:rPr lang="en-US" dirty="0"/>
              <a:t>What’s the best programming language?</a:t>
            </a:r>
          </a:p>
          <a:p>
            <a:pPr lvl="1"/>
            <a:r>
              <a:rPr lang="en-US" dirty="0"/>
              <a:t>😠 (take CSE 341)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97661-31A6-4611-9FCE-45114F78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F8D09-AA25-4358-A74F-84355AD9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61C397-8351-4B61-8315-37C0AF1D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DB75A-D202-4FB3-B58C-1977A686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65C32-6518-4F77-8A7E-D9EA59EE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69672F-5453-46A4-AC26-9605BFCB9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13" y="1566590"/>
            <a:ext cx="5371574" cy="3580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0889" y="5427617"/>
            <a:ext cx="4090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Ask Me (Almost) Anything!</a:t>
            </a:r>
          </a:p>
        </p:txBody>
      </p:sp>
    </p:spTree>
    <p:extLst>
      <p:ext uri="{BB962C8B-B14F-4D97-AF65-F5344CB8AC3E}">
        <p14:creationId xmlns:p14="http://schemas.microsoft.com/office/powerpoint/2010/main" val="24986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/>
          <a:lstStyle/>
          <a:p>
            <a:r>
              <a:rPr lang="en-US" dirty="0"/>
              <a:t>Thank your 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81523" y="6081712"/>
            <a:ext cx="2743200" cy="914400"/>
          </a:xfrm>
        </p:spPr>
        <p:txBody>
          <a:bodyPr/>
          <a:lstStyle/>
          <a:p>
            <a:fld id="{9D3C886E-6997-4228-A88B-2272D22D50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5" name="Footer Placeholder 5">
            <a:extLst>
              <a:ext uri="{FF2B5EF4-FFF2-40B4-BE49-F238E27FC236}">
                <a16:creationId xmlns:a16="http://schemas.microsoft.com/office/drawing/2014/main" id="{42BFD1EF-E49D-484D-87A9-AECB3C4AE1CD}"/>
              </a:ext>
            </a:extLst>
          </p:cNvPr>
          <p:cNvSpPr txBox="1">
            <a:spLocks/>
          </p:cNvSpPr>
          <p:nvPr/>
        </p:nvSpPr>
        <p:spPr>
          <a:xfrm>
            <a:off x="4038600" y="6356349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70" y="3767070"/>
            <a:ext cx="731520" cy="731520"/>
          </a:xfrm>
          <a:prstGeom prst="rect">
            <a:avLst/>
          </a:prstGeom>
        </p:spPr>
      </p:pic>
      <p:pic>
        <p:nvPicPr>
          <p:cNvPr id="1026" name="Picture 2" descr="https://courses.cs.washington.edu/courses/cse143/20au/assets/images/ashley-li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" y="338252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picture of Shreyash Nig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15" y="497277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e picture of Kimi Loc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83" y="346360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ile picture of Rinav Kasthu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46" y="3125339"/>
            <a:ext cx="66501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09" y="3331642"/>
            <a:ext cx="731520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70" y="2335637"/>
            <a:ext cx="731520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26" y="1968526"/>
            <a:ext cx="731520" cy="731520"/>
          </a:xfrm>
          <a:prstGeom prst="rect">
            <a:avLst/>
          </a:prstGeom>
        </p:spPr>
      </p:pic>
      <p:pic>
        <p:nvPicPr>
          <p:cNvPr id="1034" name="Picture 10" descr="https://courses.cs.washington.edu/courses/cse143/20au/assets/images/frederick-huya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34" y="56530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77" y="4345993"/>
            <a:ext cx="72189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25357" b="16117"/>
          <a:stretch/>
        </p:blipFill>
        <p:spPr>
          <a:xfrm>
            <a:off x="4588958" y="4787456"/>
            <a:ext cx="728719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86" y="1051246"/>
            <a:ext cx="731520" cy="731520"/>
          </a:xfrm>
          <a:prstGeom prst="rect">
            <a:avLst/>
          </a:prstGeom>
        </p:spPr>
      </p:pic>
      <p:pic>
        <p:nvPicPr>
          <p:cNvPr id="1036" name="Picture 12" descr="profile picture of Oscar Pere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5" y="191988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file picture of CC S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26" y="717842"/>
            <a:ext cx="731826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ourses.cs.washington.edu/courses/cse143/20au/assets/images/arjun-singl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66" y="131453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69" y="4681602"/>
            <a:ext cx="731520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r="8921" b="44109"/>
          <a:stretch/>
        </p:blipFill>
        <p:spPr>
          <a:xfrm>
            <a:off x="6300593" y="1685990"/>
            <a:ext cx="773946" cy="731520"/>
          </a:xfrm>
          <a:prstGeom prst="rect">
            <a:avLst/>
          </a:prstGeom>
        </p:spPr>
      </p:pic>
      <p:pic>
        <p:nvPicPr>
          <p:cNvPr id="1041" name="FAF8C58A-C0CF-427D-8EE0-4655EA54B222" descr="2E37E429-3137-4C1C-801B-023D1C9B5F8F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5"/>
          <a:stretch/>
        </p:blipFill>
        <p:spPr bwMode="auto">
          <a:xfrm>
            <a:off x="2293521" y="4104135"/>
            <a:ext cx="69539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6" y="4595813"/>
            <a:ext cx="731520" cy="731520"/>
          </a:xfrm>
          <a:prstGeom prst="rect">
            <a:avLst/>
          </a:prstGeom>
        </p:spPr>
      </p:pic>
      <p:pic>
        <p:nvPicPr>
          <p:cNvPr id="1043" name="Picture 19" descr="https://courses.cs.washington.edu/courses/cse143/20au/assets/images/david-shiroma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76" y="147338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460" y="2334286"/>
            <a:ext cx="731520" cy="731520"/>
          </a:xfrm>
          <a:prstGeom prst="rect">
            <a:avLst/>
          </a:prstGeom>
        </p:spPr>
      </p:pic>
      <p:pic>
        <p:nvPicPr>
          <p:cNvPr id="1045" name="Picture 21" descr="profile picture of Jun So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52" y="446989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20137" r="8587" b="8630"/>
          <a:stretch/>
        </p:blipFill>
        <p:spPr>
          <a:xfrm>
            <a:off x="3710860" y="3713682"/>
            <a:ext cx="711478" cy="731520"/>
          </a:xfrm>
          <a:prstGeom prst="rect">
            <a:avLst/>
          </a:prstGeom>
        </p:spPr>
      </p:pic>
      <p:pic>
        <p:nvPicPr>
          <p:cNvPr id="1047" name="Picture 23" descr="profile picture of Jeremy Lipschutz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70" y="3214567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46" y="5165642"/>
            <a:ext cx="649278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59" y="2600390"/>
            <a:ext cx="731520" cy="731520"/>
          </a:xfrm>
          <a:prstGeom prst="rect">
            <a:avLst/>
          </a:prstGeom>
        </p:spPr>
      </p:pic>
      <p:pic>
        <p:nvPicPr>
          <p:cNvPr id="1053" name="Picture 29" descr="https://courses.cs.washington.edu/courses/cse143/20au/assets/images/jordan-yoon-buck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15" y="213400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courses.cs.washington.edu/courses/cse143/20au/assets/images/raymond-berry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52" y="301511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s://courses.cs.washington.edu/courses/cse143/20au/assets/images/sanjana-sathyanarayanan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82" y="248269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s://courses.cs.washington.edu/courses/cse143/20au/assets/images/hitesh-boinpally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87" y="143684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s://courses.cs.washington.edu/courses/cse143/20au/assets/images/joe-spaniac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00" y="491584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s://courses.cs.washington.edu/courses/cse143/20au/assets/images/andrew-wang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20" y="504736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s://courses.cs.washington.edu/courses/cse143/20au/assets/images/sahil-unadkat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731" y="376707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4BB679B-EA78-443B-B79E-899A295F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Wrap-Up - Winter 2021</a:t>
            </a:r>
          </a:p>
        </p:txBody>
      </p:sp>
    </p:spTree>
    <p:extLst>
      <p:ext uri="{BB962C8B-B14F-4D97-AF65-F5344CB8AC3E}">
        <p14:creationId xmlns:p14="http://schemas.microsoft.com/office/powerpoint/2010/main" val="16343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1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3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6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9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8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1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4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7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3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6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05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or, “What will I learn in this class?”</a:t>
            </a:r>
          </a:p>
          <a:p>
            <a:pPr marL="0" indent="0">
              <a:buNone/>
            </a:pPr>
            <a:endParaRPr lang="en-US" i="1" dirty="0"/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529"/>
                </a:solidFill>
                <a:effectLst/>
              </a:rPr>
              <a:t>Functionality/Behavior: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Write functionally correct and efficient Java programs and systems of medium to large length and complexity that meet a provided specification and/or solve a specified problem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529"/>
                </a:solidFill>
                <a:effectLst/>
              </a:rPr>
              <a:t>Comprehension: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Trace and predict the behavior of programs and systems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529"/>
                </a:solidFill>
                <a:effectLst/>
              </a:rPr>
              <a:t>Data Abstraction: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Select and apply appropriate abstract data types to manage program state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529"/>
                </a:solidFill>
                <a:effectLst/>
              </a:rPr>
              <a:t>Data Structures: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Design, implement, and modify data structures to efficiently and effectively provide a defined set of operations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529"/>
                </a:solidFill>
                <a:effectLst/>
              </a:rPr>
              <a:t>Functional Abstraction: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Document, maintain, and utilize appropriate abstractions between the implementer and client of a library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529"/>
                </a:solidFill>
                <a:effectLst/>
              </a:rPr>
              <a:t>Decomposition: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Solve problems by breaking them into subproblems and recombining the solutions using techniques such as methods, inheritance, and recursion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529"/>
                </a:solidFill>
                <a:effectLst/>
              </a:rPr>
              <a:t>Code Quality: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Define programs that are well-written, readable, maintainable, and conform to established standards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2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4">
            <a:extLst>
              <a:ext uri="{FF2B5EF4-FFF2-40B4-BE49-F238E27FC236}">
                <a16:creationId xmlns:a16="http://schemas.microsoft.com/office/drawing/2014/main" id="{A6FD7A4A-F13D-A043-B6EE-DF844B69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Road Map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423" y="1410730"/>
            <a:ext cx="2782389" cy="45524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b="1" u="sng" dirty="0"/>
              <a:t>CS Concepts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Client/Implementer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Efficiency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Recursion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Regular Expressions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Grammars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Searching / Sorting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Backtracking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Hashing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200" dirty="0"/>
              <a:t>Huffman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006702" y="1411221"/>
            <a:ext cx="2971937" cy="4699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u="sng" dirty="0"/>
              <a:t>Java Collections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latin typeface="Consolas" panose="020B0609020204030204" pitchFamily="49" charset="0"/>
              </a:rPr>
              <a:t>Arrays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 err="1">
                <a:latin typeface="Consolas" panose="020B0609020204030204" pitchFamily="49" charset="0"/>
              </a:rPr>
              <a:t>ArrayList</a:t>
            </a:r>
            <a:r>
              <a:rPr lang="en-US" sz="2000" dirty="0"/>
              <a:t> 🛠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 err="1">
                <a:latin typeface="Consolas" panose="020B0609020204030204" pitchFamily="49" charset="0"/>
              </a:rPr>
              <a:t>LinkedList</a:t>
            </a:r>
            <a:r>
              <a:rPr lang="en-US" sz="2000" dirty="0"/>
              <a:t> 🛠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latin typeface="Consolas" panose="020B0609020204030204" pitchFamily="49" charset="0"/>
              </a:rPr>
              <a:t>Stack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 err="1">
                <a:latin typeface="Consolas" panose="020B0609020204030204" pitchFamily="49" charset="0"/>
              </a:rPr>
              <a:t>TreeSet</a:t>
            </a:r>
            <a:r>
              <a:rPr lang="en-US" sz="2000" dirty="0"/>
              <a:t> / </a:t>
            </a:r>
            <a:r>
              <a:rPr lang="en-US" sz="2000" dirty="0" err="1">
                <a:latin typeface="Consolas" panose="020B0609020204030204" pitchFamily="49" charset="0"/>
              </a:rPr>
              <a:t>TreeMap</a:t>
            </a:r>
            <a:r>
              <a:rPr lang="en-US" sz="2000" dirty="0"/>
              <a:t> 🛠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 err="1">
                <a:latin typeface="Consolas" panose="020B0609020204030204" pitchFamily="49" charset="0"/>
              </a:rPr>
              <a:t>HashSet</a:t>
            </a:r>
            <a:r>
              <a:rPr lang="en-US" sz="2000" dirty="0"/>
              <a:t> / </a:t>
            </a:r>
            <a:r>
              <a:rPr lang="en-US" sz="2000" dirty="0" err="1">
                <a:latin typeface="Consolas" panose="020B0609020204030204" pitchFamily="49" charset="0"/>
              </a:rPr>
              <a:t>HashMap</a:t>
            </a:r>
            <a:r>
              <a:rPr lang="en-US" sz="2000" dirty="0"/>
              <a:t> 🛠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 err="1">
                <a:latin typeface="Consolas" panose="020B0609020204030204" pitchFamily="49" charset="0"/>
              </a:rPr>
              <a:t>PriorityQueue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533503" y="1410732"/>
            <a:ext cx="2695303" cy="4699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b="1" u="sng" dirty="0"/>
              <a:t>Data Structures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dirty="0"/>
              <a:t>Lists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dirty="0"/>
              <a:t>Stacks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dirty="0"/>
              <a:t>Queues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dirty="0"/>
              <a:t>Sets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dirty="0"/>
              <a:t>Maps</a:t>
            </a:r>
          </a:p>
          <a:p>
            <a:pPr marL="0" indent="-28575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dirty="0"/>
              <a:t>Priority Queues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72496" y="1410731"/>
            <a:ext cx="2490651" cy="4699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u="sng" dirty="0"/>
              <a:t>Java Language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/>
              <a:t>Exceptions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/>
              <a:t>Interfaces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/>
              <a:t>References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/>
              <a:t>Comparable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/>
              <a:t>Generics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/>
              <a:t>Inheritance / Polymorphism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/>
              <a:t>Abstract Classes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4BB679B-EA78-443B-B79E-899A295F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Wrap-Up - Winter 2021</a:t>
            </a:r>
          </a:p>
        </p:txBody>
      </p:sp>
    </p:spTree>
    <p:extLst>
      <p:ext uri="{BB962C8B-B14F-4D97-AF65-F5344CB8AC3E}">
        <p14:creationId xmlns:p14="http://schemas.microsoft.com/office/powerpoint/2010/main" val="283338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CSE 142 (or similar)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65664"/>
          </a:xfrm>
        </p:spPr>
        <p:txBody>
          <a:bodyPr/>
          <a:lstStyle/>
          <a:p>
            <a:r>
              <a:rPr lang="en-US" dirty="0"/>
              <a:t>CSE 142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242329"/>
            <a:ext cx="5157787" cy="3855773"/>
          </a:xfrm>
        </p:spPr>
        <p:txBody>
          <a:bodyPr/>
          <a:lstStyle/>
          <a:p>
            <a:r>
              <a:rPr lang="en-US" dirty="0"/>
              <a:t>Control structures</a:t>
            </a:r>
          </a:p>
          <a:p>
            <a:r>
              <a:rPr lang="en-US" dirty="0"/>
              <a:t>Simple (primitive) data</a:t>
            </a:r>
          </a:p>
          <a:p>
            <a:r>
              <a:rPr lang="en-US" dirty="0"/>
              <a:t>Client view</a:t>
            </a:r>
          </a:p>
          <a:p>
            <a:r>
              <a:rPr lang="en-US" dirty="0"/>
              <a:t>Java as focus</a:t>
            </a:r>
          </a:p>
          <a:p>
            <a:r>
              <a:rPr lang="en-US" i="1" dirty="0"/>
              <a:t>How do I do this?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1166"/>
          </a:xfrm>
        </p:spPr>
        <p:txBody>
          <a:bodyPr/>
          <a:lstStyle/>
          <a:p>
            <a:r>
              <a:rPr lang="en-US" dirty="0"/>
              <a:t>CSE 143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0612" y="2242329"/>
            <a:ext cx="5183188" cy="3855773"/>
          </a:xfrm>
        </p:spPr>
        <p:txBody>
          <a:bodyPr/>
          <a:lstStyle/>
          <a:p>
            <a:r>
              <a:rPr lang="en-US" dirty="0"/>
              <a:t>Data structures</a:t>
            </a:r>
          </a:p>
          <a:p>
            <a:r>
              <a:rPr lang="en-US" dirty="0"/>
              <a:t>Complex data</a:t>
            </a:r>
          </a:p>
          <a:p>
            <a:r>
              <a:rPr lang="en-US" dirty="0"/>
              <a:t>Implementer view</a:t>
            </a:r>
          </a:p>
          <a:p>
            <a:r>
              <a:rPr lang="en-US" dirty="0"/>
              <a:t>Java as example</a:t>
            </a:r>
          </a:p>
          <a:p>
            <a:r>
              <a:rPr lang="en-US" i="1" dirty="0"/>
              <a:t>What can I do with this?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3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5279-8427-42DA-8BE6-C780DD59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A508-A253-40F8-B3E8-DD700C63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or “What did I learn in this class without realizing it?”</a:t>
            </a:r>
          </a:p>
          <a:p>
            <a:pPr>
              <a:defRPr/>
            </a:pPr>
            <a:r>
              <a:rPr lang="en-US" b="1" dirty="0"/>
              <a:t>Abstraction</a:t>
            </a:r>
          </a:p>
          <a:p>
            <a:pPr lvl="1">
              <a:defRPr/>
            </a:pPr>
            <a:r>
              <a:rPr lang="en-US" dirty="0"/>
              <a:t>Leverage existing components without understanding details</a:t>
            </a:r>
          </a:p>
          <a:p>
            <a:pPr lvl="1">
              <a:defRPr/>
            </a:pPr>
            <a:r>
              <a:rPr lang="en-US" dirty="0"/>
              <a:t>Create components that can be used as black boxes</a:t>
            </a:r>
          </a:p>
          <a:p>
            <a:pPr>
              <a:defRPr/>
            </a:pPr>
            <a:r>
              <a:rPr lang="en-US" b="1" dirty="0"/>
              <a:t>Problem solving</a:t>
            </a:r>
          </a:p>
          <a:p>
            <a:pPr lvl="1">
              <a:defRPr/>
            </a:pPr>
            <a:r>
              <a:rPr lang="en-US" dirty="0"/>
              <a:t>Decomposing a large problem into smaller ones</a:t>
            </a:r>
          </a:p>
          <a:p>
            <a:pPr>
              <a:defRPr/>
            </a:pPr>
            <a:r>
              <a:rPr lang="en-US" b="1" dirty="0"/>
              <a:t>Design tradeoffs </a:t>
            </a:r>
          </a:p>
          <a:p>
            <a:pPr lvl="1">
              <a:defRPr/>
            </a:pPr>
            <a:r>
              <a:rPr lang="en-US" dirty="0"/>
              <a:t>Algorithm analysis - scalability and growth</a:t>
            </a:r>
          </a:p>
          <a:p>
            <a:pPr lvl="1">
              <a:defRPr/>
            </a:pPr>
            <a:r>
              <a:rPr lang="en-US" dirty="0"/>
              <a:t>Keeping code easy to read for maintainability</a:t>
            </a:r>
          </a:p>
          <a:p>
            <a:pPr>
              <a:defRPr/>
            </a:pPr>
            <a:r>
              <a:rPr lang="en-US" b="1" dirty="0"/>
              <a:t>Recursive thinking</a:t>
            </a:r>
          </a:p>
          <a:p>
            <a:pPr lvl="1">
              <a:defRPr/>
            </a:pPr>
            <a:r>
              <a:rPr lang="en-US" dirty="0"/>
              <a:t>Reason about problems in terms of self-similarity</a:t>
            </a:r>
          </a:p>
          <a:p>
            <a:pPr lvl="1">
              <a:defRPr/>
            </a:pPr>
            <a:r>
              <a:rPr lang="en-US" dirty="0"/>
              <a:t>Write very short code to achieve complex behaviors</a:t>
            </a:r>
          </a:p>
          <a:p>
            <a:pPr lvl="1">
              <a:buFont typeface="Wingdings 2" charset="0"/>
              <a:buChar char=""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CE81A-4B7D-481C-BAD4-58B84B59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98303-9135-4C5F-9DB7-B0EFE483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https://lh3.googleusercontent.com/hc_rn47Rrv_0lYi1TgIpEV0y6gMYkyYCu-bWRckykKcw-J6095JOR8X8-sgIyLfyJPofnQ4XpqGntu1A0ga4oKIbiRT8rsGoIJIYMaAk7jsaM3TRPXTP6SmgCiplpDZWWhf74HxWK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0" y="411480"/>
            <a:ext cx="8108959" cy="540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1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Digression: My New Hobby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CD5CD-B453-4D6D-B9FB-370F7D77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3937" cy="421851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Amigurumi: </a:t>
            </a:r>
            <a:r>
              <a:rPr lang="en-US" dirty="0"/>
              <a:t>Japanese art of creating crocheted or knitted stuffed toys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20910A-E346-4A04-9067-6E5C1369A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9557" r="15277" b="13344"/>
          <a:stretch/>
        </p:blipFill>
        <p:spPr bwMode="auto">
          <a:xfrm>
            <a:off x="4946470" y="2534196"/>
            <a:ext cx="6165668" cy="3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obles penguin">
            <a:extLst>
              <a:ext uri="{FF2B5EF4-FFF2-40B4-BE49-F238E27FC236}">
                <a16:creationId xmlns:a16="http://schemas.microsoft.com/office/drawing/2014/main" id="{6A43FB6B-E1E8-4873-B656-A03C583AD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3600" r="5000"/>
          <a:stretch/>
        </p:blipFill>
        <p:spPr bwMode="auto">
          <a:xfrm>
            <a:off x="838200" y="2534196"/>
            <a:ext cx="3372312" cy="31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8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D296-C7A7-44A2-8EB4-8E2E6683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32E9-B48A-4924-AB1C-05399E7B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or “What can I do with what I learned?”</a:t>
            </a:r>
          </a:p>
          <a:p>
            <a:r>
              <a:rPr lang="en-US" dirty="0">
                <a:hlinkClick r:id="rId2"/>
              </a:rPr>
              <a:t>Detect and prevent toxicity online</a:t>
            </a:r>
            <a:endParaRPr lang="en-US" dirty="0"/>
          </a:p>
          <a:p>
            <a:r>
              <a:rPr lang="en-US" dirty="0">
                <a:hlinkClick r:id="rId3"/>
              </a:rPr>
              <a:t>Digitize basketball players</a:t>
            </a:r>
            <a:endParaRPr lang="en-US" dirty="0"/>
          </a:p>
          <a:p>
            <a:r>
              <a:rPr lang="en-US" dirty="0">
                <a:hlinkClick r:id="rId4"/>
              </a:rPr>
              <a:t>Help DHH people identify sounds</a:t>
            </a:r>
            <a:endParaRPr lang="en-US" dirty="0"/>
          </a:p>
          <a:p>
            <a:r>
              <a:rPr lang="en-US" dirty="0">
                <a:hlinkClick r:id="rId5"/>
              </a:rPr>
              <a:t>Figure out how to best distribute relief funds</a:t>
            </a:r>
            <a:endParaRPr lang="en-US" dirty="0"/>
          </a:p>
          <a:p>
            <a:r>
              <a:rPr lang="en-US" dirty="0">
                <a:hlinkClick r:id="rId6"/>
              </a:rPr>
              <a:t>Recognize disinformation online</a:t>
            </a:r>
            <a:endParaRPr lang="en-US" dirty="0"/>
          </a:p>
          <a:p>
            <a:r>
              <a:rPr lang="en-US" dirty="0">
                <a:hlinkClick r:id="rId7"/>
              </a:rPr>
              <a:t>Make movies</a:t>
            </a:r>
            <a:endParaRPr lang="en-US" dirty="0"/>
          </a:p>
          <a:p>
            <a:r>
              <a:rPr lang="en-US" dirty="0">
                <a:hlinkClick r:id="rId8"/>
              </a:rPr>
              <a:t>Improve digital collaboration</a:t>
            </a:r>
            <a:endParaRPr lang="en-US" dirty="0"/>
          </a:p>
          <a:p>
            <a:r>
              <a:rPr lang="en-US" dirty="0">
                <a:hlinkClick r:id="rId9"/>
              </a:rPr>
              <a:t>Fix Olympic badminton</a:t>
            </a:r>
            <a:endParaRPr lang="en-US" dirty="0"/>
          </a:p>
          <a:p>
            <a:r>
              <a:rPr lang="en-US" dirty="0"/>
              <a:t>And so much more!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B8E0C-6B95-4775-B629-2B606246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730EC-48A5-4293-80CE-BF98FA2C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3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698</Words>
  <Application>Microsoft Office PowerPoint</Application>
  <PresentationFormat>Widescreen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Wingdings 2</vt:lpstr>
      <vt:lpstr>Office Theme</vt:lpstr>
      <vt:lpstr>You Made It!</vt:lpstr>
      <vt:lpstr>Thank your TAs</vt:lpstr>
      <vt:lpstr>Learning Objectives</vt:lpstr>
      <vt:lpstr>Road Map</vt:lpstr>
      <vt:lpstr>Comparison to CSE 142 (or similar)</vt:lpstr>
      <vt:lpstr>Underlying Skills</vt:lpstr>
      <vt:lpstr>PowerPoint Presentation</vt:lpstr>
      <vt:lpstr>Digression: My New Hobby</vt:lpstr>
      <vt:lpstr>Applications of CS</vt:lpstr>
      <vt:lpstr>Future Courses</vt:lpstr>
      <vt:lpstr>Frequently Asked Questions</vt:lpstr>
      <vt:lpstr>Thank you!!!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142!</dc:title>
  <dc:creator>Brett Wortzman</dc:creator>
  <cp:lastModifiedBy>BrettWo</cp:lastModifiedBy>
  <cp:revision>34</cp:revision>
  <dcterms:created xsi:type="dcterms:W3CDTF">2020-09-29T18:40:50Z</dcterms:created>
  <dcterms:modified xsi:type="dcterms:W3CDTF">2021-03-12T22:24:42Z</dcterms:modified>
</cp:coreProperties>
</file>